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21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7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8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56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2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5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0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2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4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1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6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DDDF-0BE8-4A62-92F1-B9FE8838674D}" type="datetimeFigureOut">
              <a:rPr lang="ru-RU" smtClean="0"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83C5-087D-4FFC-9B1B-0F7D86DBF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83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csearch.com.ru/imageDetail.cgi?id=nccCT9nc420SZBFf5-XpWvuIi68rbfCI62ff5tSZxqw&amp;start=1&amp;q=%D0%A0%D0%BE%D0%B6%D1%8C" TargetMode="External"/><Relationship Id="rId3" Type="http://schemas.openxmlformats.org/officeDocument/2006/relationships/hyperlink" Target="http://www.tvoyrebenok.ru/fon-dlya-prezentacii-1.shtml" TargetMode="External"/><Relationship Id="rId7" Type="http://schemas.openxmlformats.org/officeDocument/2006/relationships/hyperlink" Target="http://www.belena.biz/sh/ychm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urzim.ru/biologiya/9021-zlaki.html" TargetMode="External"/><Relationship Id="rId5" Type="http://schemas.openxmlformats.org/officeDocument/2006/relationships/hyperlink" Target="http://www.agroatlas.ru/related/Avena_strigosa_ru.htm" TargetMode="External"/><Relationship Id="rId4" Type="http://schemas.openxmlformats.org/officeDocument/2006/relationships/hyperlink" Target="http://new-anoli.ru/post22488406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nice/b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692696"/>
            <a:ext cx="45325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rgbClr val="008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КРОССВОРД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1021" y="2090172"/>
            <a:ext cx="55258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ОКРУЖАЮЩЕМУ МИРУ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91089" y="3432948"/>
            <a:ext cx="699403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«Зерновые культуры»</a:t>
            </a:r>
            <a:endParaRPr lang="ru-RU" sz="54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21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tvoyrebenok.ru/images/presentation/nice/b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568" y="99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275856" y="54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72719" y="108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75856" y="162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72719" y="216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72719" y="270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892719" y="2180234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812719" y="108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43130" y="1121343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92719" y="108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32719" y="108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16569" y="162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352719" y="161376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812719" y="161376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352719" y="108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352719" y="2155165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812719" y="216868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618481" y="2174866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65795" y="218800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705795" y="218800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877410" y="272800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355856" y="2705630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815856" y="2719721"/>
            <a:ext cx="540000" cy="540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688549" y="1062974"/>
            <a:ext cx="449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29665" y="1024144"/>
            <a:ext cx="4395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844513" y="1035514"/>
            <a:ext cx="4764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341312" y="1057260"/>
            <a:ext cx="409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08407" y="1042350"/>
            <a:ext cx="5886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257434" y="1062973"/>
            <a:ext cx="4475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5" name="Picture 13" descr="275px-Illustration_Hordeum_vulgare1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7466">
            <a:off x="5107342" y="2443389"/>
            <a:ext cx="189587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Рисунок 43" descr="http://tihomirsvetlana.narod.ru/images/p41_ovyachropsh.jpg"/>
          <p:cNvPicPr/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21" r="20607"/>
          <a:stretch/>
        </p:blipFill>
        <p:spPr bwMode="auto">
          <a:xfrm rot="932197">
            <a:off x="5849214" y="2497581"/>
            <a:ext cx="733425" cy="3209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3355840" y="1560595"/>
            <a:ext cx="429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827178" y="1560595"/>
            <a:ext cx="4972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323331" y="1559414"/>
            <a:ext cx="5693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977866" y="1552986"/>
            <a:ext cx="4395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675725" y="2101999"/>
            <a:ext cx="4748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178086" y="2115514"/>
            <a:ext cx="5982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821480" y="2101998"/>
            <a:ext cx="409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37406" y="2101997"/>
            <a:ext cx="4764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889932" y="2115513"/>
            <a:ext cx="4860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399299" y="2101996"/>
            <a:ext cx="487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953973" y="2101995"/>
            <a:ext cx="46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7" name="Picture 10" descr="Avena_strigosa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6737">
            <a:off x="5234070" y="2637989"/>
            <a:ext cx="2208442" cy="3006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Прямоугольник 58"/>
          <p:cNvSpPr/>
          <p:nvPr/>
        </p:nvSpPr>
        <p:spPr>
          <a:xfrm>
            <a:off x="3344321" y="2652464"/>
            <a:ext cx="4972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888329" y="2652463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436912" y="2647594"/>
            <a:ext cx="409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Ё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972408" y="2665544"/>
            <a:ext cx="4283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371870" y="495514"/>
            <a:ext cx="4074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img-fotki.yandex.ru/get/6305/78468982.185/0_64e26_d236d5dc_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6588">
            <a:off x="5164771" y="2320218"/>
            <a:ext cx="1872208" cy="262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olitsib.ru/content/2013/05/27/83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410" y="3350281"/>
            <a:ext cx="2705525" cy="1878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18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/>
      <p:bldP spid="30" grpId="0"/>
      <p:bldP spid="31" grpId="0"/>
      <p:bldP spid="32" grpId="0"/>
      <p:bldP spid="33" grpId="0"/>
      <p:bldP spid="34" grpId="0"/>
      <p:bldP spid="45" grpId="0"/>
      <p:bldP spid="46" grpId="0"/>
      <p:bldP spid="47" grpId="0"/>
      <p:bldP spid="48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/>
      <p:bldP spid="61" grpId="0"/>
      <p:bldP spid="62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nice/b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500063"/>
            <a:ext cx="211613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ИСТОЧНИКИ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82341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tvoyrebenok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ru</a:t>
            </a:r>
            <a:r>
              <a:rPr lang="ru-RU" u="sng" dirty="0">
                <a:hlinkClick r:id="rId3"/>
              </a:rPr>
              <a:t>/</a:t>
            </a:r>
            <a:r>
              <a:rPr lang="en-US" u="sng" dirty="0" err="1">
                <a:hlinkClick r:id="rId3"/>
              </a:rPr>
              <a:t>fon</a:t>
            </a:r>
            <a:r>
              <a:rPr lang="ru-RU" u="sng" dirty="0">
                <a:hlinkClick r:id="rId3"/>
              </a:rPr>
              <a:t>-</a:t>
            </a:r>
            <a:r>
              <a:rPr lang="en-US" u="sng" dirty="0" err="1">
                <a:hlinkClick r:id="rId3"/>
              </a:rPr>
              <a:t>dlya</a:t>
            </a:r>
            <a:r>
              <a:rPr lang="ru-RU" u="sng" dirty="0">
                <a:hlinkClick r:id="rId3"/>
              </a:rPr>
              <a:t>-</a:t>
            </a:r>
            <a:r>
              <a:rPr lang="en-US" u="sng" dirty="0" err="1">
                <a:hlinkClick r:id="rId3"/>
              </a:rPr>
              <a:t>prezentacii</a:t>
            </a:r>
            <a:r>
              <a:rPr lang="ru-RU" u="sng" dirty="0">
                <a:hlinkClick r:id="rId3"/>
              </a:rPr>
              <a:t>-1.</a:t>
            </a:r>
            <a:r>
              <a:rPr lang="en-US" u="sng" dirty="0" err="1" smtClean="0">
                <a:hlinkClick r:id="rId3"/>
              </a:rPr>
              <a:t>shtml</a:t>
            </a:r>
            <a:r>
              <a:rPr lang="ru-RU" u="sng" smtClean="0"/>
              <a:t> </a:t>
            </a:r>
            <a:r>
              <a:rPr lang="ru-RU" smtClean="0"/>
              <a:t>-   </a:t>
            </a:r>
            <a:r>
              <a:rPr lang="ru-RU" dirty="0"/>
              <a:t>ФОН ПРЕЗЕНТАЦИИ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4"/>
              </a:rPr>
              <a:t>http://new-anoli.ru/post224884061/</a:t>
            </a:r>
            <a:r>
              <a:rPr lang="ru-RU" u="sng" dirty="0"/>
              <a:t>  </a:t>
            </a:r>
            <a:r>
              <a:rPr lang="ru-RU" dirty="0"/>
              <a:t>- ПШЕНИЦА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5"/>
              </a:rPr>
              <a:t>http://www.agroatlas.ru/related/Avena_strigosa_ru.htm</a:t>
            </a:r>
            <a:r>
              <a:rPr lang="ru-RU" dirty="0"/>
              <a:t> - </a:t>
            </a:r>
            <a:r>
              <a:rPr lang="ru-RU" dirty="0" smtClean="0"/>
              <a:t>ОВЁС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u="sng" dirty="0">
                <a:hlinkClick r:id="rId6"/>
              </a:rPr>
              <a:t>http://murzim.ru/biologiya/9021-zlaki.html</a:t>
            </a:r>
            <a:r>
              <a:rPr lang="ru-RU" dirty="0"/>
              <a:t> - РОЖЬ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hlinkClick r:id="rId7"/>
              </a:rPr>
              <a:t>http://www.belena.biz/sh/ychm.htm</a:t>
            </a:r>
            <a:r>
              <a:rPr lang="ru-RU" dirty="0"/>
              <a:t> - ЯЧМЕНЬ</a:t>
            </a:r>
          </a:p>
          <a:p>
            <a:pPr>
              <a:lnSpc>
                <a:spcPct val="150000"/>
              </a:lnSpc>
            </a:pPr>
            <a:r>
              <a:rPr lang="en-US" u="sng" dirty="0">
                <a:hlinkClick r:id="rId8"/>
              </a:rPr>
              <a:t>http</a:t>
            </a:r>
            <a:r>
              <a:rPr lang="ru-RU" u="sng" dirty="0">
                <a:hlinkClick r:id="rId8"/>
              </a:rPr>
              <a:t>://</a:t>
            </a:r>
            <a:r>
              <a:rPr lang="en-US" u="sng" dirty="0">
                <a:hlinkClick r:id="rId8"/>
              </a:rPr>
              <a:t>www</a:t>
            </a:r>
            <a:r>
              <a:rPr lang="ru-RU" u="sng" dirty="0">
                <a:hlinkClick r:id="rId8"/>
              </a:rPr>
              <a:t>.</a:t>
            </a:r>
            <a:r>
              <a:rPr lang="en-US" u="sng" dirty="0" err="1">
                <a:hlinkClick r:id="rId8"/>
              </a:rPr>
              <a:t>picsearch</a:t>
            </a:r>
            <a:r>
              <a:rPr lang="ru-RU" u="sng" dirty="0">
                <a:hlinkClick r:id="rId8"/>
              </a:rPr>
              <a:t>.</a:t>
            </a:r>
            <a:r>
              <a:rPr lang="en-US" u="sng" dirty="0">
                <a:hlinkClick r:id="rId8"/>
              </a:rPr>
              <a:t>com</a:t>
            </a:r>
            <a:r>
              <a:rPr lang="ru-RU" u="sng" dirty="0">
                <a:hlinkClick r:id="rId8"/>
              </a:rPr>
              <a:t>.</a:t>
            </a:r>
            <a:r>
              <a:rPr lang="en-US" u="sng" dirty="0" err="1">
                <a:hlinkClick r:id="rId8"/>
              </a:rPr>
              <a:t>ru</a:t>
            </a:r>
            <a:r>
              <a:rPr lang="ru-RU" u="sng" dirty="0">
                <a:hlinkClick r:id="rId8"/>
              </a:rPr>
              <a:t>/</a:t>
            </a:r>
            <a:r>
              <a:rPr lang="en-US" u="sng" dirty="0" err="1">
                <a:hlinkClick r:id="rId8"/>
              </a:rPr>
              <a:t>imageDetail</a:t>
            </a:r>
            <a:r>
              <a:rPr lang="ru-RU" u="sng" dirty="0">
                <a:hlinkClick r:id="rId8"/>
              </a:rPr>
              <a:t>.</a:t>
            </a:r>
            <a:r>
              <a:rPr lang="en-US" u="sng" dirty="0" err="1">
                <a:hlinkClick r:id="rId8"/>
              </a:rPr>
              <a:t>cgi</a:t>
            </a:r>
            <a:r>
              <a:rPr lang="ru-RU" u="sng" dirty="0">
                <a:hlinkClick r:id="rId8"/>
              </a:rPr>
              <a:t>?</a:t>
            </a:r>
            <a:r>
              <a:rPr lang="en-US" u="sng" dirty="0">
                <a:hlinkClick r:id="rId8"/>
              </a:rPr>
              <a:t>id</a:t>
            </a:r>
            <a:r>
              <a:rPr lang="ru-RU" u="sng" dirty="0">
                <a:hlinkClick r:id="rId8"/>
              </a:rPr>
              <a:t>=</a:t>
            </a:r>
            <a:r>
              <a:rPr lang="en-US" u="sng" dirty="0" err="1">
                <a:hlinkClick r:id="rId8"/>
              </a:rPr>
              <a:t>nccCT</a:t>
            </a:r>
            <a:r>
              <a:rPr lang="ru-RU" u="sng" dirty="0">
                <a:hlinkClick r:id="rId8"/>
              </a:rPr>
              <a:t>9</a:t>
            </a:r>
            <a:r>
              <a:rPr lang="en-US" u="sng" dirty="0" err="1">
                <a:hlinkClick r:id="rId8"/>
              </a:rPr>
              <a:t>nc</a:t>
            </a:r>
            <a:r>
              <a:rPr lang="ru-RU" u="sng" dirty="0">
                <a:hlinkClick r:id="rId8"/>
              </a:rPr>
              <a:t>420</a:t>
            </a:r>
            <a:r>
              <a:rPr lang="en-US" u="sng" dirty="0" err="1">
                <a:hlinkClick r:id="rId8"/>
              </a:rPr>
              <a:t>SZBFf</a:t>
            </a:r>
            <a:r>
              <a:rPr lang="ru-RU" u="sng" dirty="0">
                <a:hlinkClick r:id="rId8"/>
              </a:rPr>
              <a:t>5-</a:t>
            </a:r>
            <a:r>
              <a:rPr lang="en-US" u="sng" dirty="0" err="1">
                <a:hlinkClick r:id="rId8"/>
              </a:rPr>
              <a:t>XpWvuIi</a:t>
            </a:r>
            <a:r>
              <a:rPr lang="ru-RU" u="sng" dirty="0">
                <a:hlinkClick r:id="rId8"/>
              </a:rPr>
              <a:t>68</a:t>
            </a:r>
            <a:r>
              <a:rPr lang="en-US" u="sng" dirty="0" err="1">
                <a:hlinkClick r:id="rId8"/>
              </a:rPr>
              <a:t>rbfCI</a:t>
            </a:r>
            <a:r>
              <a:rPr lang="ru-RU" u="sng" dirty="0">
                <a:hlinkClick r:id="rId8"/>
              </a:rPr>
              <a:t>62</a:t>
            </a:r>
            <a:r>
              <a:rPr lang="en-US" u="sng" dirty="0" err="1">
                <a:hlinkClick r:id="rId8"/>
              </a:rPr>
              <a:t>ff</a:t>
            </a:r>
            <a:r>
              <a:rPr lang="ru-RU" u="sng" dirty="0">
                <a:hlinkClick r:id="rId8"/>
              </a:rPr>
              <a:t>5</a:t>
            </a:r>
            <a:r>
              <a:rPr lang="en-US" u="sng" dirty="0" err="1">
                <a:hlinkClick r:id="rId8"/>
              </a:rPr>
              <a:t>tSZxqw</a:t>
            </a:r>
            <a:r>
              <a:rPr lang="ru-RU" u="sng" dirty="0">
                <a:hlinkClick r:id="rId8"/>
              </a:rPr>
              <a:t>&amp;</a:t>
            </a:r>
            <a:r>
              <a:rPr lang="en-US" u="sng" dirty="0">
                <a:hlinkClick r:id="rId8"/>
              </a:rPr>
              <a:t>start</a:t>
            </a:r>
            <a:r>
              <a:rPr lang="ru-RU" u="sng" dirty="0">
                <a:hlinkClick r:id="rId8"/>
              </a:rPr>
              <a:t>=1&amp;</a:t>
            </a:r>
            <a:r>
              <a:rPr lang="en-US" u="sng" dirty="0">
                <a:hlinkClick r:id="rId8"/>
              </a:rPr>
              <a:t>q</a:t>
            </a:r>
            <a:r>
              <a:rPr lang="ru-RU" u="sng" dirty="0">
                <a:hlinkClick r:id="rId8"/>
              </a:rPr>
              <a:t>=%</a:t>
            </a:r>
            <a:r>
              <a:rPr lang="en-US" u="sng" dirty="0">
                <a:hlinkClick r:id="rId8"/>
              </a:rPr>
              <a:t>D</a:t>
            </a:r>
            <a:r>
              <a:rPr lang="ru-RU" u="sng" dirty="0">
                <a:hlinkClick r:id="rId8"/>
              </a:rPr>
              <a:t>0%</a:t>
            </a:r>
            <a:r>
              <a:rPr lang="en-US" u="sng" dirty="0">
                <a:hlinkClick r:id="rId8"/>
              </a:rPr>
              <a:t>A</a:t>
            </a:r>
            <a:r>
              <a:rPr lang="ru-RU" u="sng" dirty="0">
                <a:hlinkClick r:id="rId8"/>
              </a:rPr>
              <a:t>0%</a:t>
            </a:r>
            <a:r>
              <a:rPr lang="en-US" u="sng" dirty="0">
                <a:hlinkClick r:id="rId8"/>
              </a:rPr>
              <a:t>D</a:t>
            </a:r>
            <a:r>
              <a:rPr lang="ru-RU" u="sng" dirty="0">
                <a:hlinkClick r:id="rId8"/>
              </a:rPr>
              <a:t>0%</a:t>
            </a:r>
            <a:r>
              <a:rPr lang="en-US" u="sng" dirty="0">
                <a:hlinkClick r:id="rId8"/>
              </a:rPr>
              <a:t>BE</a:t>
            </a:r>
            <a:r>
              <a:rPr lang="ru-RU" u="sng" dirty="0">
                <a:hlinkClick r:id="rId8"/>
              </a:rPr>
              <a:t>%</a:t>
            </a:r>
            <a:r>
              <a:rPr lang="en-US" u="sng" dirty="0">
                <a:hlinkClick r:id="rId8"/>
              </a:rPr>
              <a:t>D</a:t>
            </a:r>
            <a:r>
              <a:rPr lang="ru-RU" u="sng" dirty="0">
                <a:hlinkClick r:id="rId8"/>
              </a:rPr>
              <a:t>0%</a:t>
            </a:r>
            <a:r>
              <a:rPr lang="en-US" u="sng" dirty="0">
                <a:hlinkClick r:id="rId8"/>
              </a:rPr>
              <a:t>B</a:t>
            </a:r>
            <a:r>
              <a:rPr lang="ru-RU" u="sng" dirty="0">
                <a:hlinkClick r:id="rId8"/>
              </a:rPr>
              <a:t>6%</a:t>
            </a:r>
            <a:r>
              <a:rPr lang="en-US" u="sng" dirty="0">
                <a:hlinkClick r:id="rId8"/>
              </a:rPr>
              <a:t>D</a:t>
            </a:r>
            <a:r>
              <a:rPr lang="ru-RU" u="sng" dirty="0">
                <a:hlinkClick r:id="rId8"/>
              </a:rPr>
              <a:t>1%8</a:t>
            </a:r>
            <a:r>
              <a:rPr lang="en-US" u="sng" dirty="0">
                <a:hlinkClick r:id="rId8"/>
              </a:rPr>
              <a:t>C</a:t>
            </a:r>
            <a:r>
              <a:rPr lang="en-US" dirty="0"/>
              <a:t> </a:t>
            </a:r>
            <a:r>
              <a:rPr lang="ru-RU" dirty="0"/>
              <a:t> – </a:t>
            </a:r>
            <a:r>
              <a:rPr lang="ru-RU" dirty="0" smtClean="0"/>
              <a:t>ЗЕРНО</a:t>
            </a:r>
          </a:p>
          <a:p>
            <a:pPr>
              <a:lnSpc>
                <a:spcPct val="150000"/>
              </a:lnSpc>
            </a:pPr>
            <a:r>
              <a:rPr lang="ru-RU" dirty="0"/>
              <a:t>КРОССВОРД – О.Т.ПОГЛАЗОВА «ОКРУЖАЮЩИЙ МИР», рабочая тетрадь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1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130</Words>
  <Application>Microsoft Office PowerPoint</Application>
  <PresentationFormat>Экран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14</cp:revision>
  <dcterms:created xsi:type="dcterms:W3CDTF">2014-01-19T09:51:28Z</dcterms:created>
  <dcterms:modified xsi:type="dcterms:W3CDTF">2014-05-07T15:22:11Z</dcterms:modified>
</cp:coreProperties>
</file>